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6576000" cy="45720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027"/>
  </p:normalViewPr>
  <p:slideViewPr>
    <p:cSldViewPr snapToGrid="0" snapToObjects="1">
      <p:cViewPr varScale="1">
        <p:scale>
          <a:sx n="11" d="100"/>
          <a:sy n="11" d="100"/>
        </p:scale>
        <p:origin x="318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7482420"/>
            <a:ext cx="31089600" cy="15917333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24013587"/>
            <a:ext cx="27432000" cy="11038413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36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435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2434167"/>
            <a:ext cx="7886700" cy="387455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2434167"/>
            <a:ext cx="23202900" cy="387455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3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1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11398263"/>
            <a:ext cx="31546800" cy="19018247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30596430"/>
            <a:ext cx="31546800" cy="10001247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05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12170833"/>
            <a:ext cx="15544800" cy="29008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12170833"/>
            <a:ext cx="15544800" cy="29008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48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2434177"/>
            <a:ext cx="31546800" cy="88370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11207753"/>
            <a:ext cx="15473360" cy="5492747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6700500"/>
            <a:ext cx="15473360" cy="24563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11207753"/>
            <a:ext cx="15549564" cy="5492747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6700500"/>
            <a:ext cx="15549564" cy="24563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71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08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9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3048000"/>
            <a:ext cx="11796712" cy="106680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6582844"/>
            <a:ext cx="18516600" cy="32490833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13716000"/>
            <a:ext cx="11796712" cy="25410587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1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3048000"/>
            <a:ext cx="11796712" cy="106680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6582844"/>
            <a:ext cx="18516600" cy="32490833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13716000"/>
            <a:ext cx="11796712" cy="25410587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20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2434177"/>
            <a:ext cx="31546800" cy="8837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12170833"/>
            <a:ext cx="31546800" cy="29008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42375677"/>
            <a:ext cx="822960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78046-E3C8-0945-A949-71AC0203929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42375677"/>
            <a:ext cx="1234440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42375677"/>
            <a:ext cx="8229600" cy="24341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79615-CCAD-7C4C-A003-7B7308545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68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tiff"/><Relationship Id="rId7" Type="http://schemas.openxmlformats.org/officeDocument/2006/relationships/image" Target="../media/image6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A50674-E6DC-4D4B-A510-09588AE3A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492" y="21654352"/>
            <a:ext cx="7837170" cy="44564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917DDF-AEB9-1947-B484-FBEB549CDE90}"/>
              </a:ext>
            </a:extLst>
          </p:cNvPr>
          <p:cNvSpPr txBox="1"/>
          <p:nvPr/>
        </p:nvSpPr>
        <p:spPr>
          <a:xfrm>
            <a:off x="1211597" y="368830"/>
            <a:ext cx="62709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16817C-9145-1C45-BA7A-D9B1DB5A6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843878"/>
            <a:ext cx="12107130" cy="55731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952655-F54D-FA47-8CBA-82E784BC3B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626" y="953605"/>
            <a:ext cx="8089179" cy="4658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F6FA07-521C-C640-9A11-FF7371DEC7C8}"/>
              </a:ext>
            </a:extLst>
          </p:cNvPr>
          <p:cNvSpPr txBox="1"/>
          <p:nvPr/>
        </p:nvSpPr>
        <p:spPr>
          <a:xfrm>
            <a:off x="13079835" y="455353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CD619C-1A93-244C-AEE8-0FD6B0AB3745}"/>
              </a:ext>
            </a:extLst>
          </p:cNvPr>
          <p:cNvSpPr txBox="1"/>
          <p:nvPr/>
        </p:nvSpPr>
        <p:spPr>
          <a:xfrm>
            <a:off x="20030519" y="836938"/>
            <a:ext cx="56457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AA9A64-B452-474F-BBAC-8AF7363E85FE}"/>
              </a:ext>
            </a:extLst>
          </p:cNvPr>
          <p:cNvSpPr txBox="1"/>
          <p:nvPr/>
        </p:nvSpPr>
        <p:spPr>
          <a:xfrm>
            <a:off x="1211597" y="6943239"/>
            <a:ext cx="55976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c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7E1AB9-BD20-E645-B6DB-6BEE539E9D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6997" y="8112790"/>
            <a:ext cx="7048500" cy="3822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61A940-858B-F54A-8C14-9548E1CFE9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73522" y="455353"/>
            <a:ext cx="9083040" cy="64878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94BB2D-C41A-E04A-9646-607F08D35C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81650" y="13386496"/>
            <a:ext cx="14356640" cy="6487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FF29FF2-4D7D-4746-83EE-05B6DE1EBC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381650" y="7580817"/>
            <a:ext cx="9083039" cy="64878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FA8DD49-7E4D-4B4D-A6C0-8BF583BB9C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81650" y="20279874"/>
            <a:ext cx="10087540" cy="72053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93920B5-2AC6-5743-8788-B611FC90ED1A}"/>
              </a:ext>
            </a:extLst>
          </p:cNvPr>
          <p:cNvSpPr txBox="1"/>
          <p:nvPr/>
        </p:nvSpPr>
        <p:spPr>
          <a:xfrm>
            <a:off x="13097452" y="6988512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499D1A-7383-CB45-9F49-83FCD17F101C}"/>
              </a:ext>
            </a:extLst>
          </p:cNvPr>
          <p:cNvSpPr txBox="1"/>
          <p:nvPr/>
        </p:nvSpPr>
        <p:spPr>
          <a:xfrm>
            <a:off x="1433126" y="12674327"/>
            <a:ext cx="63671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6E68EA5-0EF5-6843-86F9-445B43680F1C}"/>
              </a:ext>
            </a:extLst>
          </p:cNvPr>
          <p:cNvSpPr txBox="1"/>
          <p:nvPr/>
        </p:nvSpPr>
        <p:spPr>
          <a:xfrm>
            <a:off x="13301364" y="12760850"/>
            <a:ext cx="46839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313912-D64B-EA40-94A4-9ED172015C72}"/>
              </a:ext>
            </a:extLst>
          </p:cNvPr>
          <p:cNvSpPr txBox="1"/>
          <p:nvPr/>
        </p:nvSpPr>
        <p:spPr>
          <a:xfrm>
            <a:off x="1525144" y="20038182"/>
            <a:ext cx="6110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A79DC5-882D-B045-942C-2CCA6FFF69EB}"/>
              </a:ext>
            </a:extLst>
          </p:cNvPr>
          <p:cNvSpPr txBox="1"/>
          <p:nvPr/>
        </p:nvSpPr>
        <p:spPr>
          <a:xfrm>
            <a:off x="13393382" y="20124705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h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942CDD3-37C7-494C-823C-05B18FE7FCA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00559" y="28213145"/>
            <a:ext cx="20945926" cy="1190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775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</TotalTime>
  <Words>9</Words>
  <Application>Microsoft Macintosh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MANGUL_SERGHEI</dc:creator>
  <cp:lastModifiedBy>MANGUL_SERGHEI</cp:lastModifiedBy>
  <cp:revision>2</cp:revision>
  <dcterms:created xsi:type="dcterms:W3CDTF">2019-06-14T09:23:21Z</dcterms:created>
  <dcterms:modified xsi:type="dcterms:W3CDTF">2019-06-14T09:59:12Z</dcterms:modified>
</cp:coreProperties>
</file>

<file path=docProps/thumbnail.jpeg>
</file>